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8" r:id="rId2"/>
    <p:sldId id="281" r:id="rId3"/>
    <p:sldId id="282" r:id="rId4"/>
    <p:sldId id="283" r:id="rId5"/>
    <p:sldId id="284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B14F"/>
    <a:srgbClr val="1E415E"/>
    <a:srgbClr val="387CB5"/>
    <a:srgbClr val="387DB6"/>
    <a:srgbClr val="FFC534"/>
    <a:srgbClr val="FFE95B"/>
    <a:srgbClr val="548DD8"/>
    <a:srgbClr val="66F782"/>
    <a:srgbClr val="E16E31"/>
    <a:srgbClr val="FF9D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0982" y="3904758"/>
            <a:ext cx="6115050" cy="596987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387CB5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995432" y="2585228"/>
            <a:ext cx="63554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1E415E"/>
                </a:solidFill>
                <a:latin typeface="Century Gothic" panose="020B0502020202020204" pitchFamily="34" charset="0"/>
              </a:rPr>
              <a:t>Python</a:t>
            </a:r>
            <a:endParaRPr lang="en-GB" sz="9600" dirty="0">
              <a:solidFill>
                <a:srgbClr val="1E415E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10/07/2014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0" y="-28238"/>
            <a:ext cx="2766785" cy="6886237"/>
          </a:xfrm>
          <a:prstGeom prst="rect">
            <a:avLst/>
          </a:prstGeom>
          <a:solidFill>
            <a:srgbClr val="1E41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1" t="13870" r="64885" b="27854"/>
          <a:stretch/>
        </p:blipFill>
        <p:spPr>
          <a:xfrm>
            <a:off x="-64374" y="2279887"/>
            <a:ext cx="2922716" cy="226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43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10/07/2014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10/07/2014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76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1406106"/>
          </a:xfrm>
          <a:prstGeom prst="rect">
            <a:avLst/>
          </a:prstGeom>
          <a:solidFill>
            <a:srgbClr val="1E41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951" y="1543948"/>
            <a:ext cx="8729849" cy="463301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10/07/2014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1" t="13870" r="64885" b="27854"/>
          <a:stretch/>
        </p:blipFill>
        <p:spPr>
          <a:xfrm>
            <a:off x="-84666" y="62404"/>
            <a:ext cx="1620982" cy="12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4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10/07/2014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34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10/07/2014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6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10/07/2014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17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10/07/2014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55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10/07/2014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991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10/07/2014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52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10/07/2014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95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8DD75-3648-496B-95D9-581FE00A5038}" type="datetimeFigureOut">
              <a:rPr lang="en-GB" smtClean="0"/>
              <a:t>10/07/2014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7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Graphical User Interface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0" y="1574172"/>
            <a:ext cx="8718440" cy="853116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You will be used to using programs that have a graphical user interface (GUI).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17588" y="2014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0951" y="2563637"/>
            <a:ext cx="8728512" cy="844058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So far you have been writing programs that have a command line interface (CLI).</a:t>
            </a:r>
            <a:endParaRPr lang="en-GB" sz="20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08" y="3534466"/>
            <a:ext cx="8728512" cy="844058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Now you are going to learn how to develop programs with a GUI using Python.</a:t>
            </a:r>
            <a:endParaRPr lang="en-GB" sz="20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0951" y="4514873"/>
            <a:ext cx="8728512" cy="584665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Python uses a library or ‘add-on’ called </a:t>
            </a:r>
            <a:r>
              <a:rPr lang="en-GB" sz="2000" dirty="0" err="1" smtClean="0">
                <a:solidFill>
                  <a:srgbClr val="39B14F"/>
                </a:solidFill>
                <a:latin typeface="Century Gothic" panose="020B0502020202020204" pitchFamily="34" charset="0"/>
              </a:rPr>
              <a:t>Tkinter</a:t>
            </a:r>
            <a:r>
              <a:rPr lang="en-GB" sz="20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 to create GUIs.</a:t>
            </a:r>
            <a:endParaRPr lang="en-GB" sz="20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4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Task 1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0" y="1574172"/>
            <a:ext cx="8718440" cy="527190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Start a new Python program and enter the code shown below: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17588" y="2014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96" y="2300225"/>
            <a:ext cx="8115448" cy="41972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2780" y="2198688"/>
            <a:ext cx="8718440" cy="4377958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125" y="2738316"/>
            <a:ext cx="3098679" cy="592795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Creates a new text box containing the text “Computer”.</a:t>
            </a:r>
            <a:endParaRPr lang="en-GB" sz="1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06969" y="3783790"/>
            <a:ext cx="3098679" cy="368286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Add the text box to the screen.</a:t>
            </a:r>
            <a:endParaRPr lang="en-GB" sz="1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747595" y="3923971"/>
            <a:ext cx="254976" cy="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380356" y="3331111"/>
            <a:ext cx="0" cy="19740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95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541"/>
          <a:stretch/>
        </p:blipFill>
        <p:spPr>
          <a:xfrm>
            <a:off x="359385" y="2250831"/>
            <a:ext cx="5900738" cy="3679186"/>
          </a:xfrm>
          <a:prstGeom prst="rect">
            <a:avLst/>
          </a:prstGeom>
        </p:spPr>
      </p:pic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Task 2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0" y="1574172"/>
            <a:ext cx="8718440" cy="527190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Add these three lines of code to your program.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17588" y="2014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780" y="2198688"/>
            <a:ext cx="8718440" cy="3762172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72762" y="5960860"/>
            <a:ext cx="7058458" cy="741484"/>
          </a:xfrm>
          <a:prstGeom prst="rect">
            <a:avLst/>
          </a:prstGeom>
          <a:solidFill>
            <a:schemeClr val="bg1"/>
          </a:solidFill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780" y="5960860"/>
            <a:ext cx="1659982" cy="741484"/>
          </a:xfrm>
          <a:prstGeom prst="rect">
            <a:avLst/>
          </a:prstGeom>
          <a:solidFill>
            <a:srgbClr val="39B14F"/>
          </a:solidFill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do the new lines do? 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9385" y="2883876"/>
            <a:ext cx="4256577" cy="6506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48" y="2229948"/>
            <a:ext cx="7173645" cy="4322672"/>
          </a:xfrm>
          <a:prstGeom prst="rect">
            <a:avLst/>
          </a:prstGeom>
        </p:spPr>
      </p:pic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Task 3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0" y="1574172"/>
            <a:ext cx="8718440" cy="527190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Start a new Python program and enter the code shown below: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17588" y="2014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780" y="2198688"/>
            <a:ext cx="8718440" cy="4377958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88776" y="3858551"/>
            <a:ext cx="2095502" cy="430284"/>
          </a:xfrm>
          <a:prstGeom prst="rect">
            <a:avLst/>
          </a:prstGeom>
          <a:solidFill>
            <a:srgbClr val="39B14F"/>
          </a:solidFill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Adds a text entry box to the screen.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98148" y="4441204"/>
            <a:ext cx="2622953" cy="473696"/>
          </a:xfrm>
          <a:prstGeom prst="rect">
            <a:avLst/>
          </a:prstGeom>
          <a:solidFill>
            <a:srgbClr val="39B14F"/>
          </a:solidFill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This function is called when the button is pressed.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475701" y="5038602"/>
            <a:ext cx="1386945" cy="658813"/>
          </a:xfrm>
          <a:prstGeom prst="rect">
            <a:avLst/>
          </a:prstGeom>
          <a:solidFill>
            <a:srgbClr val="39B14F"/>
          </a:solidFill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Adds a button to the screen.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2056" y="3858551"/>
            <a:ext cx="3686719" cy="432096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2055" y="4441204"/>
            <a:ext cx="5596093" cy="473696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0330" y="5038602"/>
            <a:ext cx="7185371" cy="658813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20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Task 4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0" y="1574172"/>
            <a:ext cx="8718440" cy="527190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Start a new Python program and enter the code shown below: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17588" y="2014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780" y="2198688"/>
            <a:ext cx="8718440" cy="4377958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6062" y="4735758"/>
            <a:ext cx="3411415" cy="566006"/>
          </a:xfrm>
          <a:prstGeom prst="rect">
            <a:avLst/>
          </a:prstGeom>
          <a:solidFill>
            <a:srgbClr val="39B14F"/>
          </a:solidFill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 inputted numbers are converted to integers for the calculation.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2056" y="3858551"/>
            <a:ext cx="3686719" cy="432096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30" y="2261095"/>
            <a:ext cx="4958678" cy="424484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72746" y="4735757"/>
            <a:ext cx="5873077" cy="566006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25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3e9fe41f4621c3ad2191ee67b6ee8bdd9dd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</TotalTime>
  <Words>182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Graphical User Interface</vt:lpstr>
      <vt:lpstr>Task 1</vt:lpstr>
      <vt:lpstr>Task 2</vt:lpstr>
      <vt:lpstr>Task 3</vt:lpstr>
      <vt:lpstr>Task 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Bennett</dc:creator>
  <cp:lastModifiedBy>Alex Bennett</cp:lastModifiedBy>
  <cp:revision>79</cp:revision>
  <dcterms:created xsi:type="dcterms:W3CDTF">2013-12-31T18:27:18Z</dcterms:created>
  <dcterms:modified xsi:type="dcterms:W3CDTF">2014-07-10T20:34:05Z</dcterms:modified>
</cp:coreProperties>
</file>