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C375D"/>
    <a:srgbClr val="C9EDFF"/>
    <a:srgbClr val="D1A3FF"/>
    <a:srgbClr val="C3648A"/>
    <a:srgbClr val="8B00C3"/>
    <a:srgbClr val="FF6600"/>
    <a:srgbClr val="FFFF93"/>
    <a:srgbClr val="FFFF66"/>
    <a:srgbClr val="D58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9" autoAdjust="0"/>
    <p:restoredTop sz="99829" autoAdjust="0"/>
  </p:normalViewPr>
  <p:slideViewPr>
    <p:cSldViewPr snapToGrid="0" snapToObjects="1">
      <p:cViewPr>
        <p:scale>
          <a:sx n="130" d="100"/>
          <a:sy n="130" d="100"/>
        </p:scale>
        <p:origin x="-201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78079" y="3626543"/>
            <a:ext cx="8621486" cy="1470025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26543"/>
            <a:ext cx="7772400" cy="1470025"/>
          </a:xfrm>
          <a:ln>
            <a:noFill/>
          </a:ln>
        </p:spPr>
        <p:txBody>
          <a:bodyPr>
            <a:normAutofit/>
          </a:bodyPr>
          <a:lstStyle>
            <a:lvl1pPr algn="ctr">
              <a:defRPr sz="4000" b="0">
                <a:solidFill>
                  <a:srgbClr val="FF6600"/>
                </a:solidFill>
                <a:latin typeface="Tw Cen MT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02/09/2011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8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02/09/2011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0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02/09/2011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2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421574" y="2113806"/>
            <a:ext cx="8318665" cy="4325669"/>
          </a:xfrm>
          <a:prstGeom prst="roundRect">
            <a:avLst>
              <a:gd name="adj" fmla="val 9529"/>
            </a:avLst>
          </a:prstGeom>
          <a:solidFill>
            <a:schemeClr val="bg1"/>
          </a:solidFill>
          <a:ln w="28575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268" y="2207075"/>
            <a:ext cx="7920841" cy="39190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02/09/2011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07075" cy="220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36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02/09/2011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5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67050"/>
            <a:ext cx="4038600" cy="4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67050"/>
            <a:ext cx="4038600" cy="4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02/09/2011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2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498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4751"/>
            <a:ext cx="4040188" cy="34614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2573" y="202498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4751"/>
            <a:ext cx="4041775" cy="34614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02/09/2011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1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02/09/2011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1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02/09/2011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9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02/09/2011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1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0C39-0494-8B40-AEA0-ACDBACDFC36C}" type="datetimeFigureOut">
              <a:rPr lang="en-US" smtClean="0"/>
              <a:t>02/09/2011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7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73930" y="274638"/>
            <a:ext cx="8616372" cy="6312529"/>
          </a:xfrm>
          <a:prstGeom prst="roundRect">
            <a:avLst>
              <a:gd name="adj" fmla="val 7199"/>
            </a:avLst>
          </a:prstGeom>
          <a:solidFill>
            <a:srgbClr val="FFFF93"/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7075" y="511225"/>
            <a:ext cx="6467273" cy="1406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29310"/>
            <a:ext cx="8229600" cy="3996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0C39-0494-8B40-AEA0-ACDBACDFC36C}" type="datetimeFigureOut">
              <a:rPr lang="en-US" smtClean="0"/>
              <a:t>02/09/2011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5B6DE-0B9B-6747-9780-3B45EB7FC35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07075" cy="220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49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457200" rtl="0" eaLnBrk="1" latinLnBrk="0" hangingPunct="1">
        <a:spcBef>
          <a:spcPct val="0"/>
        </a:spcBef>
        <a:buNone/>
        <a:defRPr sz="4000" kern="1200">
          <a:solidFill>
            <a:srgbClr val="FF6600"/>
          </a:solidFill>
          <a:latin typeface="Tw Cen MT" pitchFamily="34" charset="0"/>
          <a:ea typeface="Segoe UI" pitchFamily="34" charset="0"/>
          <a:cs typeface="Segoe UI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kern="1200">
          <a:solidFill>
            <a:schemeClr val="tx1"/>
          </a:solidFill>
          <a:latin typeface="Tw Cen MT" pitchFamily="34" charset="0"/>
          <a:ea typeface="Segoe UI" pitchFamily="34" charset="0"/>
          <a:cs typeface="Segoe UI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w Cen MT" pitchFamily="34" charset="0"/>
          <a:ea typeface="Segoe UI" pitchFamily="34" charset="0"/>
          <a:cs typeface="Segoe UI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w Cen MT" pitchFamily="34" charset="0"/>
          <a:ea typeface="Segoe UI" pitchFamily="34" charset="0"/>
          <a:cs typeface="Segoe UI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w Cen MT" pitchFamily="34" charset="0"/>
          <a:ea typeface="Segoe UI" pitchFamily="34" charset="0"/>
          <a:cs typeface="Segoe UI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w Cen MT" pitchFamily="34" charset="0"/>
          <a:ea typeface="Segoe UI" pitchFamily="34" charset="0"/>
          <a:cs typeface="Segoe UI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 Operators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268" y="2343844"/>
            <a:ext cx="7920841" cy="9776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 smtClean="0"/>
              <a:t>Query Operators can helps us carry out more advanced searches.</a:t>
            </a:r>
            <a:endParaRPr lang="en-GB" sz="2800" dirty="0"/>
          </a:p>
          <a:p>
            <a:pPr marL="0" indent="0" algn="ctr">
              <a:buNone/>
            </a:pPr>
            <a:endParaRPr lang="en-GB" sz="2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617086"/>
              </p:ext>
            </p:extLst>
          </p:nvPr>
        </p:nvGraphicFramePr>
        <p:xfrm>
          <a:off x="1524000" y="3556000"/>
          <a:ext cx="6096000" cy="231648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1592385"/>
                <a:gridCol w="45036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&gt;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Greater than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&lt;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</a:t>
                      </a:r>
                      <a:r>
                        <a:rPr lang="en-US" baseline="0" dirty="0" smtClean="0"/>
                        <a:t> than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&gt;=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Greater than or equal to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&lt;=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 than or equal to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88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Teenagers Query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268" y="2426873"/>
            <a:ext cx="7920841" cy="139289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2800" dirty="0" smtClean="0"/>
              <a:t>We could </a:t>
            </a:r>
            <a:r>
              <a:rPr lang="en-GB" sz="2800" dirty="0" smtClean="0"/>
              <a:t>refine our teenagers query using operators.</a:t>
            </a:r>
          </a:p>
          <a:p>
            <a:pPr marL="0" indent="0" algn="ctr">
              <a:buNone/>
            </a:pPr>
            <a:endParaRPr lang="en-GB" sz="2800" dirty="0" smtClean="0"/>
          </a:p>
          <a:p>
            <a:pPr marL="0" indent="0" algn="ctr">
              <a:buNone/>
            </a:pPr>
            <a:r>
              <a:rPr lang="en-GB" sz="2800" dirty="0" smtClean="0"/>
              <a:t>If you want to store a large amount of music and video on your phone what do you need?</a:t>
            </a:r>
            <a:endParaRPr lang="en-GB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54110" y="4269154"/>
            <a:ext cx="2579806" cy="1123453"/>
          </a:xfrm>
          <a:prstGeom prst="roundRect">
            <a:avLst/>
          </a:prstGeom>
          <a:solidFill>
            <a:srgbClr val="FFFF99"/>
          </a:solidFill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Listen to Music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Music </a:t>
            </a:r>
            <a:r>
              <a:rPr lang="en-GB" dirty="0" smtClean="0">
                <a:solidFill>
                  <a:schemeClr val="tx1"/>
                </a:solidFill>
              </a:rPr>
              <a:t>Player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287098" y="4269154"/>
            <a:ext cx="2579806" cy="1123453"/>
          </a:xfrm>
          <a:prstGeom prst="roundRect">
            <a:avLst/>
          </a:prstGeom>
          <a:solidFill>
            <a:srgbClr val="FFFF99"/>
          </a:solidFill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Watch Videos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Video </a:t>
            </a:r>
            <a:r>
              <a:rPr lang="en-GB" dirty="0" smtClean="0">
                <a:solidFill>
                  <a:schemeClr val="tx1"/>
                </a:solidFill>
              </a:rPr>
              <a:t>Player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97282" y="5650923"/>
            <a:ext cx="6949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Stand up if your phone can play </a:t>
            </a:r>
            <a:r>
              <a:rPr lang="en-GB" sz="2000" dirty="0" smtClean="0"/>
              <a:t>music.</a:t>
            </a:r>
            <a:endParaRPr lang="en-GB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097282" y="5659473"/>
            <a:ext cx="6949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Stay standing if your phone can also play </a:t>
            </a:r>
            <a:r>
              <a:rPr lang="en-GB" sz="2000" dirty="0" smtClean="0"/>
              <a:t>videos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6019304" y="4269154"/>
            <a:ext cx="2579806" cy="1123453"/>
          </a:xfrm>
          <a:prstGeom prst="roundRect">
            <a:avLst/>
          </a:prstGeom>
          <a:solidFill>
            <a:srgbClr val="FFFF99"/>
          </a:solidFill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Lots of Storage</a:t>
            </a:r>
            <a:endParaRPr lang="en-GB" sz="2400" b="1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More than or equal to 8GB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4110" y="5657368"/>
            <a:ext cx="8007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Stay standing if your phone </a:t>
            </a:r>
            <a:r>
              <a:rPr lang="en-GB" sz="2000" dirty="0" smtClean="0"/>
              <a:t>has more than or equal to 8GB of storage.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3257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6" grpId="0"/>
      <p:bldP spid="17" grpId="0"/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116</Words>
  <Application>Microsoft Macintosh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Query Operators</vt:lpstr>
      <vt:lpstr>Teenagers Query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Bennett</dc:creator>
  <cp:lastModifiedBy>A Bennett</cp:lastModifiedBy>
  <cp:revision>68</cp:revision>
  <dcterms:created xsi:type="dcterms:W3CDTF">2011-06-27T20:14:24Z</dcterms:created>
  <dcterms:modified xsi:type="dcterms:W3CDTF">2011-09-01T23:46:01Z</dcterms:modified>
</cp:coreProperties>
</file>