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C375D"/>
    <a:srgbClr val="C9EDFF"/>
    <a:srgbClr val="D1A3FF"/>
    <a:srgbClr val="C3648A"/>
    <a:srgbClr val="8B00C3"/>
    <a:srgbClr val="FF6600"/>
    <a:srgbClr val="FFFF93"/>
    <a:srgbClr val="FFFF66"/>
    <a:srgbClr val="D58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9" autoAdjust="0"/>
    <p:restoredTop sz="99829" autoAdjust="0"/>
  </p:normalViewPr>
  <p:slideViewPr>
    <p:cSldViewPr snapToGrid="0" snapToObjects="1">
      <p:cViewPr>
        <p:scale>
          <a:sx n="130" d="100"/>
          <a:sy n="130" d="100"/>
        </p:scale>
        <p:origin x="-201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78079" y="3626543"/>
            <a:ext cx="8621486" cy="1470025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26543"/>
            <a:ext cx="7772400" cy="1470025"/>
          </a:xfrm>
          <a:ln>
            <a:noFill/>
          </a:ln>
        </p:spPr>
        <p:txBody>
          <a:bodyPr>
            <a:normAutofit/>
          </a:bodyPr>
          <a:lstStyle>
            <a:lvl1pPr algn="ctr">
              <a:defRPr sz="4000" b="0">
                <a:solidFill>
                  <a:srgbClr val="FF6600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8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2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21574" y="2113806"/>
            <a:ext cx="8318665" cy="4325669"/>
          </a:xfrm>
          <a:prstGeom prst="roundRect">
            <a:avLst>
              <a:gd name="adj" fmla="val 9529"/>
            </a:avLst>
          </a:prstGeom>
          <a:solidFill>
            <a:schemeClr val="bg1"/>
          </a:solidFill>
          <a:ln w="28575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2207075"/>
            <a:ext cx="7920841" cy="39190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07075" cy="22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6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5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7050"/>
            <a:ext cx="4038600" cy="4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7050"/>
            <a:ext cx="4038600" cy="4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2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49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4751"/>
            <a:ext cx="4040188" cy="34614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2573" y="20249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4751"/>
            <a:ext cx="4041775" cy="34614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1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1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9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1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7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73930" y="274638"/>
            <a:ext cx="8616372" cy="6312529"/>
          </a:xfrm>
          <a:prstGeom prst="roundRect">
            <a:avLst>
              <a:gd name="adj" fmla="val 7199"/>
            </a:avLst>
          </a:prstGeom>
          <a:solidFill>
            <a:srgbClr val="FFFF93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7075" y="511225"/>
            <a:ext cx="6467273" cy="1406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9310"/>
            <a:ext cx="8229600" cy="399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07075" cy="22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49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4000" kern="1200">
          <a:solidFill>
            <a:srgbClr val="FF6600"/>
          </a:solidFill>
          <a:latin typeface="Tw Cen MT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2207074"/>
            <a:ext cx="7920841" cy="40389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Adam would like you to create a list of recommended mobile phones for three different types of user: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3600" b="1" dirty="0" smtClean="0"/>
              <a:t>Teenagers</a:t>
            </a:r>
          </a:p>
          <a:p>
            <a:pPr marL="0" indent="0" algn="ctr">
              <a:buNone/>
            </a:pPr>
            <a:r>
              <a:rPr lang="en-GB" sz="3600" b="1" dirty="0" smtClean="0"/>
              <a:t>Business Users</a:t>
            </a:r>
          </a:p>
          <a:p>
            <a:pPr marL="0" indent="0" algn="ctr">
              <a:buNone/>
            </a:pPr>
            <a:r>
              <a:rPr lang="en-GB" sz="3600" b="1" dirty="0" smtClean="0"/>
              <a:t>Senior Citizens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05388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Teenagers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2426873"/>
            <a:ext cx="7920841" cy="10619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What do teenagers want to be able to do with their mobile phones?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765495" y="3939851"/>
            <a:ext cx="2579806" cy="964299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Listen to Music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Music </a:t>
            </a:r>
            <a:r>
              <a:rPr lang="en-GB" dirty="0" smtClean="0">
                <a:solidFill>
                  <a:schemeClr val="tx1"/>
                </a:solidFill>
              </a:rPr>
              <a:t>Player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47867" y="3939851"/>
            <a:ext cx="2579806" cy="964299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Watch Videos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Video </a:t>
            </a:r>
            <a:r>
              <a:rPr lang="en-GB" dirty="0" smtClean="0">
                <a:solidFill>
                  <a:schemeClr val="tx1"/>
                </a:solidFill>
              </a:rPr>
              <a:t>Player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1687" y="5528593"/>
            <a:ext cx="6949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Stand up if your phone can play </a:t>
            </a:r>
            <a:r>
              <a:rPr lang="en-GB" sz="2400" dirty="0" smtClean="0"/>
              <a:t>music.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97282" y="5528593"/>
            <a:ext cx="6949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Stay standing if your phone can also play </a:t>
            </a:r>
            <a:r>
              <a:rPr lang="en-GB" sz="2400" dirty="0" smtClean="0"/>
              <a:t>videos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3257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6" grpId="0"/>
      <p:bldP spid="16" grpId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Users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2426873"/>
            <a:ext cx="7920841" cy="10619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What do business want to be able to do with their mobile phones?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687343" y="3783547"/>
            <a:ext cx="2579806" cy="1224551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Use E-Mail</a:t>
            </a:r>
            <a:endParaRPr lang="en-GB" sz="2400" b="1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E-mail</a:t>
            </a:r>
          </a:p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WiFi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47867" y="3783547"/>
            <a:ext cx="2579806" cy="1224551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Get Directions</a:t>
            </a:r>
            <a:endParaRPr lang="en-GB" sz="2400" b="1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GPS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1687" y="5683341"/>
            <a:ext cx="6949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Stand up if your phone features e-mail and </a:t>
            </a:r>
            <a:r>
              <a:rPr lang="en-GB" sz="2400" dirty="0" err="1" smtClean="0"/>
              <a:t>WiFi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97282" y="5674060"/>
            <a:ext cx="6949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Stay standing if your phone also features GPS.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2081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6" grpId="0"/>
      <p:bldP spid="16" grpId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116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Recommendations</vt:lpstr>
      <vt:lpstr>Teenagers</vt:lpstr>
      <vt:lpstr>Business Users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Bennett</dc:creator>
  <cp:lastModifiedBy>A Bennett</cp:lastModifiedBy>
  <cp:revision>66</cp:revision>
  <dcterms:created xsi:type="dcterms:W3CDTF">2011-06-27T20:14:24Z</dcterms:created>
  <dcterms:modified xsi:type="dcterms:W3CDTF">2011-09-01T23:28:49Z</dcterms:modified>
</cp:coreProperties>
</file>