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75D"/>
    <a:srgbClr val="C9EDFF"/>
    <a:srgbClr val="D1A3FF"/>
    <a:srgbClr val="C3648A"/>
    <a:srgbClr val="8B00C3"/>
    <a:srgbClr val="FF6600"/>
    <a:srgbClr val="FFFF93"/>
    <a:srgbClr val="FFFF66"/>
    <a:srgbClr val="FFFF99"/>
    <a:srgbClr val="D58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9" autoAdjust="0"/>
  </p:normalViewPr>
  <p:slideViewPr>
    <p:cSldViewPr snapToGrid="0" snapToObjects="1"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78079" y="3626543"/>
            <a:ext cx="8621486" cy="147002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6543"/>
            <a:ext cx="7772400" cy="1470025"/>
          </a:xfrm>
          <a:ln>
            <a:noFill/>
          </a:ln>
        </p:spPr>
        <p:txBody>
          <a:bodyPr>
            <a:normAutofit/>
          </a:bodyPr>
          <a:lstStyle>
            <a:lvl1pPr algn="ctr">
              <a:defRPr sz="4000" b="0">
                <a:solidFill>
                  <a:srgbClr val="FF6600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21574" y="2113806"/>
            <a:ext cx="8318665" cy="4325669"/>
          </a:xfrm>
          <a:prstGeom prst="roundRect">
            <a:avLst>
              <a:gd name="adj" fmla="val 9529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207075"/>
            <a:ext cx="7920841" cy="39190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6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5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49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4751"/>
            <a:ext cx="4040188" cy="34614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573" y="20249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4751"/>
            <a:ext cx="4041775" cy="34614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1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1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9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73930" y="274638"/>
            <a:ext cx="8616372" cy="6312529"/>
          </a:xfrm>
          <a:prstGeom prst="roundRect">
            <a:avLst>
              <a:gd name="adj" fmla="val 7199"/>
            </a:avLst>
          </a:prstGeom>
          <a:solidFill>
            <a:srgbClr val="FFFF93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7075" y="511225"/>
            <a:ext cx="6467273" cy="1406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9310"/>
            <a:ext cx="8229600" cy="399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0C39-0494-8B40-AEA0-ACDBACDFC36C}" type="datetimeFigureOut">
              <a:rPr lang="en-US" smtClean="0"/>
              <a:t>05/07/2011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000" kern="1200">
          <a:solidFill>
            <a:srgbClr val="FF6600"/>
          </a:solidFill>
          <a:latin typeface="Tw Cen MT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House Styles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790" y="1883723"/>
            <a:ext cx="2271156" cy="227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2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009331" y="3341512"/>
            <a:ext cx="20189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w Cen MT"/>
                <a:cs typeface="Tw Cen MT"/>
              </a:rPr>
              <a:t>Adam Jones</a:t>
            </a:r>
          </a:p>
          <a:p>
            <a:pPr algn="r"/>
            <a:endParaRPr lang="en-US" sz="2000" dirty="0">
              <a:latin typeface="Tw Cen MT"/>
              <a:cs typeface="Tw Cen MT"/>
            </a:endParaRPr>
          </a:p>
          <a:p>
            <a:pPr algn="r"/>
            <a:endParaRPr lang="en-US" sz="2000" dirty="0" smtClean="0">
              <a:latin typeface="Tw Cen MT"/>
              <a:cs typeface="Tw Cen MT"/>
            </a:endParaRPr>
          </a:p>
          <a:p>
            <a:pPr algn="r"/>
            <a:endParaRPr lang="en-US" sz="2000" dirty="0">
              <a:latin typeface="Tw Cen MT"/>
              <a:cs typeface="Tw Cen MT"/>
            </a:endParaRPr>
          </a:p>
          <a:p>
            <a:pPr algn="r"/>
            <a:endParaRPr lang="en-US" sz="2000" dirty="0" smtClean="0">
              <a:latin typeface="Tw Cen MT"/>
              <a:cs typeface="Tw Cen MT"/>
            </a:endParaRPr>
          </a:p>
          <a:p>
            <a:pPr algn="r"/>
            <a:endParaRPr lang="en-US" sz="1600" dirty="0" smtClean="0">
              <a:latin typeface="Tw Cen MT"/>
              <a:cs typeface="Tw Cen MT"/>
            </a:endParaRP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uPhone Ltd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197 Euston Road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London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NW1 4BH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w Cen MT"/>
              <a:cs typeface="Tw Cen MT"/>
            </a:endParaRPr>
          </a:p>
        </p:txBody>
      </p:sp>
      <p:pic>
        <p:nvPicPr>
          <p:cNvPr id="21" name="Picture 20" descr="uPhone6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0" y="3672387"/>
            <a:ext cx="2263695" cy="2263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house style?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207074"/>
            <a:ext cx="7920841" cy="12943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A </a:t>
            </a:r>
            <a:r>
              <a:rPr lang="en-GB" sz="2800" dirty="0"/>
              <a:t>house style is a set of rules that </a:t>
            </a:r>
            <a:r>
              <a:rPr lang="en-GB" sz="2800" dirty="0" smtClean="0"/>
              <a:t>set out </a:t>
            </a:r>
            <a:r>
              <a:rPr lang="en-GB" sz="2800" dirty="0"/>
              <a:t>how all publications created by </a:t>
            </a:r>
            <a:r>
              <a:rPr lang="en-GB" sz="2800" dirty="0" smtClean="0"/>
              <a:t>an organisation </a:t>
            </a:r>
            <a:r>
              <a:rPr lang="en-GB" sz="2800" dirty="0"/>
              <a:t>should look</a:t>
            </a:r>
            <a:r>
              <a:rPr lang="en-GB" sz="2800" dirty="0" smtClean="0"/>
              <a:t>.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28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108437" y="3378145"/>
            <a:ext cx="4956470" cy="2823580"/>
          </a:xfrm>
          <a:prstGeom prst="rect">
            <a:avLst/>
          </a:prstGeom>
          <a:noFill/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08437" y="3378145"/>
            <a:ext cx="1616331" cy="2823580"/>
          </a:xfrm>
          <a:prstGeom prst="rect">
            <a:avLst/>
          </a:prstGeom>
          <a:solidFill>
            <a:srgbClr val="0C375D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uPhone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0" y="3672387"/>
            <a:ext cx="2263695" cy="22636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09331" y="3341512"/>
            <a:ext cx="20189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C375D"/>
                </a:solidFill>
                <a:latin typeface="Tw Cen MT"/>
                <a:cs typeface="Tw Cen MT"/>
              </a:rPr>
              <a:t>Adam Jones</a:t>
            </a:r>
          </a:p>
          <a:p>
            <a:pPr algn="r"/>
            <a:endParaRPr lang="en-US" sz="2000" dirty="0">
              <a:latin typeface="Tw Cen MT"/>
              <a:cs typeface="Tw Cen MT"/>
            </a:endParaRPr>
          </a:p>
          <a:p>
            <a:pPr algn="r"/>
            <a:endParaRPr lang="en-US" sz="2000" dirty="0" smtClean="0">
              <a:latin typeface="Tw Cen MT"/>
              <a:cs typeface="Tw Cen MT"/>
            </a:endParaRPr>
          </a:p>
          <a:p>
            <a:pPr algn="r"/>
            <a:endParaRPr lang="en-US" sz="2000" dirty="0">
              <a:latin typeface="Tw Cen MT"/>
              <a:cs typeface="Tw Cen MT"/>
            </a:endParaRPr>
          </a:p>
          <a:p>
            <a:pPr algn="r"/>
            <a:endParaRPr lang="en-US" sz="2000" dirty="0" smtClean="0">
              <a:latin typeface="Tw Cen MT"/>
              <a:cs typeface="Tw Cen MT"/>
            </a:endParaRPr>
          </a:p>
          <a:p>
            <a:pPr algn="r"/>
            <a:endParaRPr lang="en-US" sz="1600" dirty="0" smtClean="0">
              <a:latin typeface="Tw Cen MT"/>
              <a:cs typeface="Tw Cen MT"/>
            </a:endParaRP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uPhone Ltd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197 Euston Road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London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/>
                <a:cs typeface="Tw Cen MT"/>
              </a:rPr>
              <a:t>NW1 4BH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w Cen MT"/>
              <a:cs typeface="Tw Cen M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268" y="3876049"/>
            <a:ext cx="133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6600"/>
                </a:solidFill>
                <a:latin typeface="Tw Cen MT"/>
                <a:cs typeface="Tw Cen MT"/>
              </a:rPr>
              <a:t>Font</a:t>
            </a:r>
            <a:endParaRPr lang="en-US" sz="2400" b="1" dirty="0">
              <a:solidFill>
                <a:srgbClr val="FF6600"/>
              </a:solidFill>
              <a:latin typeface="Tw Cen MT"/>
              <a:cs typeface="Tw Cen M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1268" y="4519309"/>
            <a:ext cx="133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6600"/>
                </a:solidFill>
                <a:latin typeface="Tw Cen MT"/>
                <a:cs typeface="Tw Cen MT"/>
              </a:rPr>
              <a:t>Graphics</a:t>
            </a:r>
            <a:endParaRPr lang="en-US" sz="2400" b="1" dirty="0">
              <a:solidFill>
                <a:srgbClr val="FF6600"/>
              </a:solidFill>
              <a:latin typeface="Tw Cen MT"/>
              <a:cs typeface="Tw Cen M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268" y="5218459"/>
            <a:ext cx="133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6600"/>
                </a:solidFill>
                <a:latin typeface="Tw Cen MT"/>
                <a:cs typeface="Tw Cen MT"/>
              </a:rPr>
              <a:t>Colour</a:t>
            </a:r>
            <a:endParaRPr lang="en-US" sz="2400" b="1" dirty="0">
              <a:solidFill>
                <a:srgbClr val="FF66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5388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 animBg="1"/>
      <p:bldP spid="14" grpId="0" animBg="1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have a house style?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426873"/>
            <a:ext cx="7920841" cy="160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To ensure customers have a consistent experience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4851" y="3463909"/>
            <a:ext cx="8286997" cy="114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/>
              <a:t>To </a:t>
            </a:r>
            <a:r>
              <a:rPr lang="en-GB" sz="2800" dirty="0"/>
              <a:t>make it easy for customers to recognise which </a:t>
            </a:r>
            <a:r>
              <a:rPr lang="en-GB" sz="2800" dirty="0" smtClean="0"/>
              <a:t>organisation </a:t>
            </a:r>
            <a:r>
              <a:rPr lang="en-GB" sz="2800" dirty="0"/>
              <a:t>created </a:t>
            </a:r>
            <a:r>
              <a:rPr lang="en-GB" sz="2800" dirty="0" smtClean="0"/>
              <a:t>the </a:t>
            </a:r>
            <a:r>
              <a:rPr lang="en-GB" sz="2800" dirty="0"/>
              <a:t>publication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4851" y="4752516"/>
            <a:ext cx="8286997" cy="114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/>
              <a:t>To </a:t>
            </a:r>
            <a:r>
              <a:rPr lang="en-GB" sz="2800" dirty="0"/>
              <a:t>make publications </a:t>
            </a:r>
            <a:r>
              <a:rPr lang="en-GB" sz="2800" dirty="0" smtClean="0"/>
              <a:t>look more professional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5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8" name="Picture 7" descr="oakl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784" y="3777426"/>
            <a:ext cx="2610816" cy="1839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other_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07" y="3777426"/>
            <a:ext cx="2588743" cy="1839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yourfi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670" y="3777426"/>
            <a:ext cx="2697241" cy="1839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Sainsburys_logo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623" y="2167118"/>
            <a:ext cx="4204411" cy="129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8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88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House Styles</vt:lpstr>
      <vt:lpstr>What is a house style?</vt:lpstr>
      <vt:lpstr>Why have a house style?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Bennett</dc:creator>
  <cp:lastModifiedBy>A Bennett</cp:lastModifiedBy>
  <cp:revision>58</cp:revision>
  <dcterms:created xsi:type="dcterms:W3CDTF">2011-06-27T20:14:24Z</dcterms:created>
  <dcterms:modified xsi:type="dcterms:W3CDTF">2011-07-05T21:32:30Z</dcterms:modified>
</cp:coreProperties>
</file>