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3"/>
    <a:srgbClr val="FFFF66"/>
    <a:srgbClr val="FFFF99"/>
    <a:srgbClr val="D58901"/>
    <a:srgbClr val="5EAA01"/>
    <a:srgbClr val="67B904"/>
    <a:srgbClr val="62B800"/>
    <a:srgbClr val="1F842A"/>
    <a:srgbClr val="6EC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9" autoAdjust="0"/>
  </p:normalViewPr>
  <p:slideViewPr>
    <p:cSldViewPr snapToGrid="0" snapToObjects="1">
      <p:cViewPr>
        <p:scale>
          <a:sx n="80" d="100"/>
          <a:sy n="80" d="100"/>
        </p:scale>
        <p:origin x="-3272" y="-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8079" y="3626543"/>
            <a:ext cx="8621486" cy="1470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6543"/>
            <a:ext cx="7772400" cy="1470025"/>
          </a:xfrm>
          <a:ln>
            <a:noFill/>
          </a:ln>
        </p:spPr>
        <p:txBody>
          <a:bodyPr>
            <a:normAutofit/>
          </a:bodyPr>
          <a:lstStyle>
            <a:lvl1pPr algn="ctr">
              <a:defRPr sz="4000" b="0">
                <a:solidFill>
                  <a:srgbClr val="FF6600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21574" y="2113806"/>
            <a:ext cx="8318665" cy="4325669"/>
          </a:xfrm>
          <a:prstGeom prst="roundRect">
            <a:avLst>
              <a:gd name="adj" fmla="val 9529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5"/>
            <a:ext cx="7920841" cy="39190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49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4751"/>
            <a:ext cx="4040188" cy="3461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573" y="20249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4751"/>
            <a:ext cx="4041775" cy="346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1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73930" y="274638"/>
            <a:ext cx="8616372" cy="6312529"/>
          </a:xfrm>
          <a:prstGeom prst="roundRect">
            <a:avLst>
              <a:gd name="adj" fmla="val 7199"/>
            </a:avLst>
          </a:prstGeom>
          <a:solidFill>
            <a:srgbClr val="FFFF93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7075" y="511225"/>
            <a:ext cx="6467273" cy="1406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9310"/>
            <a:ext cx="8229600" cy="399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0C39-0494-8B40-AEA0-ACDBACDFC36C}" type="datetimeFigureOut">
              <a:rPr lang="en-US" smtClean="0"/>
              <a:t>03/09/2011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000" kern="1200">
          <a:solidFill>
            <a:srgbClr val="FF6600"/>
          </a:solidFill>
          <a:latin typeface="Tw Cen MT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90200"/>
            <a:ext cx="7920841" cy="773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Create these folders inside your ICT folder.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59479" y="2775738"/>
            <a:ext cx="1543792" cy="1425039"/>
            <a:chOff x="3823854" y="2609488"/>
            <a:chExt cx="1543792" cy="142503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854" y="2609488"/>
              <a:ext cx="1425039" cy="142503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847604" y="3705103"/>
              <a:ext cx="1520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err="1" smtClean="0"/>
                <a:t>uPhone</a:t>
              </a:r>
              <a:endParaRPr lang="en-GB" sz="14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55572" y="4545152"/>
            <a:ext cx="1543792" cy="1425039"/>
            <a:chOff x="3823854" y="2609488"/>
            <a:chExt cx="1543792" cy="142503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854" y="2609488"/>
              <a:ext cx="1425039" cy="142503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847604" y="3705103"/>
              <a:ext cx="1520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01 Introduction</a:t>
              </a:r>
              <a:endParaRPr lang="en-GB" sz="14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80611" y="4545152"/>
            <a:ext cx="1543792" cy="1425039"/>
            <a:chOff x="3823854" y="2609488"/>
            <a:chExt cx="1543792" cy="142503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854" y="2609488"/>
              <a:ext cx="1425039" cy="142503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847604" y="3705103"/>
              <a:ext cx="1520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02 Poster</a:t>
              </a:r>
              <a:endParaRPr lang="en-GB" sz="1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05650" y="4545152"/>
            <a:ext cx="1543792" cy="1425039"/>
            <a:chOff x="3823854" y="2609488"/>
            <a:chExt cx="1543792" cy="142503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854" y="2609488"/>
              <a:ext cx="1425039" cy="142503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847604" y="3705103"/>
              <a:ext cx="1520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03 Database</a:t>
              </a:r>
              <a:endParaRPr lang="en-GB" sz="14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30689" y="4545152"/>
            <a:ext cx="1543792" cy="1425039"/>
            <a:chOff x="3823854" y="2609488"/>
            <a:chExt cx="1543792" cy="142503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854" y="2609488"/>
              <a:ext cx="1425039" cy="1425039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847604" y="3705103"/>
              <a:ext cx="1520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04 Leaflet</a:t>
              </a:r>
              <a:endParaRPr lang="en-GB" sz="1400" b="1" dirty="0"/>
            </a:p>
          </p:txBody>
        </p:sp>
      </p:grpSp>
      <p:cxnSp>
        <p:nvCxnSpPr>
          <p:cNvPr id="26" name="Straight Connector 25"/>
          <p:cNvCxnSpPr>
            <a:stCxn id="8" idx="2"/>
          </p:cNvCxnSpPr>
          <p:nvPr/>
        </p:nvCxnSpPr>
        <p:spPr>
          <a:xfrm>
            <a:off x="4643250" y="4179130"/>
            <a:ext cx="0" cy="2503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39343" y="4429491"/>
            <a:ext cx="42751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539343" y="4417616"/>
            <a:ext cx="0" cy="296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93130" y="4433449"/>
            <a:ext cx="0" cy="296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318169" y="4425534"/>
            <a:ext cx="0" cy="296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10504" y="4417615"/>
            <a:ext cx="0" cy="296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Folders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Bennett</dc:creator>
  <cp:lastModifiedBy>A Bennett</cp:lastModifiedBy>
  <cp:revision>53</cp:revision>
  <dcterms:created xsi:type="dcterms:W3CDTF">2011-06-27T20:14:24Z</dcterms:created>
  <dcterms:modified xsi:type="dcterms:W3CDTF">2011-09-03T14:32:02Z</dcterms:modified>
</cp:coreProperties>
</file>